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Tu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es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allé</a:t>
            </a:r>
            <a:r>
              <a:rPr lang="en-US" i="1" dirty="0" smtClean="0">
                <a:cs typeface="+mn-cs"/>
              </a:rPr>
              <a:t> au </a:t>
            </a:r>
            <a:r>
              <a:rPr lang="en-US" i="1" dirty="0" err="1" smtClean="0">
                <a:cs typeface="+mn-cs"/>
              </a:rPr>
              <a:t>supermarché</a:t>
            </a:r>
            <a:r>
              <a:rPr lang="en-US" i="1" dirty="0" smtClean="0">
                <a:cs typeface="+mn-cs"/>
              </a:rPr>
              <a:t>?</a:t>
            </a: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2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i="1" dirty="0" err="1" smtClean="0"/>
              <a:t>Posez-vous</a:t>
            </a:r>
            <a:r>
              <a:rPr lang="en-US" sz="3600" i="1" dirty="0" smtClean="0"/>
              <a:t> les questions </a:t>
            </a:r>
            <a:r>
              <a:rPr lang="en-US" sz="3600" i="1" dirty="0" err="1" smtClean="0"/>
              <a:t>suivantes</a:t>
            </a:r>
            <a:r>
              <a:rPr lang="en-US" sz="3600" i="1" dirty="0" smtClean="0"/>
              <a:t>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1981200"/>
            <a:ext cx="8839200" cy="43434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le weekend dernier?</a:t>
            </a:r>
          </a:p>
          <a:p>
            <a:pPr eaLnBrk="1" hangingPunct="1"/>
            <a:endParaRPr lang="en-US" i="1" dirty="0"/>
          </a:p>
          <a:p>
            <a:pPr eaLnBrk="1" hangingPunct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ta </a:t>
            </a:r>
            <a:r>
              <a:rPr lang="en-US" dirty="0" err="1" smtClean="0"/>
              <a:t>famille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allée</a:t>
            </a:r>
            <a:r>
              <a:rPr lang="en-US" dirty="0" smtClean="0"/>
              <a:t> pour les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r>
              <a:rPr lang="en-US" dirty="0" err="1" smtClean="0"/>
              <a:t>dernières</a:t>
            </a:r>
            <a:r>
              <a:rPr lang="en-US" dirty="0" smtClean="0"/>
              <a:t> ?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toi</a:t>
            </a:r>
            <a:r>
              <a:rPr lang="en-US" dirty="0" smtClean="0"/>
              <a:t> et </a:t>
            </a: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dirty="0" err="1" smtClean="0"/>
              <a:t>allés</a:t>
            </a: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fois</a:t>
            </a:r>
            <a:r>
              <a:rPr lang="en-US" dirty="0" smtClean="0"/>
              <a:t> </a:t>
            </a:r>
            <a:r>
              <a:rPr lang="en-US" dirty="0" err="1" smtClean="0"/>
              <a:t>dernière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smtClean="0"/>
              <a:t>sortis</a:t>
            </a:r>
            <a:r>
              <a:rPr lang="en-US" smtClean="0"/>
              <a:t>?</a:t>
            </a:r>
            <a:endParaRPr lang="en-US" dirty="0" smtClean="0"/>
          </a:p>
          <a:p>
            <a:pPr eaLnBrk="1" hangingPunct="1"/>
            <a:endParaRPr lang="fr-FR" i="1" dirty="0" smtClean="0"/>
          </a:p>
        </p:txBody>
      </p:sp>
    </p:spTree>
    <p:extLst>
      <p:ext uri="{BB962C8B-B14F-4D97-AF65-F5344CB8AC3E}">
        <p14:creationId xmlns:p14="http://schemas.microsoft.com/office/powerpoint/2010/main" val="174406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1159</TotalTime>
  <Words>72</Words>
  <Application>Microsoft Macintosh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CITRUS</vt:lpstr>
      <vt:lpstr>Français 3 – Unité 2</vt:lpstr>
      <vt:lpstr>Posez-vous les questions suivantes: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116</cp:revision>
  <dcterms:created xsi:type="dcterms:W3CDTF">2006-02-03T00:08:49Z</dcterms:created>
  <dcterms:modified xsi:type="dcterms:W3CDTF">2013-12-18T15:49:46Z</dcterms:modified>
</cp:coreProperties>
</file>